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769"/>
    <a:srgbClr val="714D4D"/>
    <a:srgbClr val="202129"/>
    <a:srgbClr val="FEEDBB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12/05/2017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uadroTexto 31"/>
          <p:cNvSpPr txBox="1"/>
          <p:nvPr/>
        </p:nvSpPr>
        <p:spPr>
          <a:xfrm>
            <a:off x="7143131" y="6208271"/>
            <a:ext cx="2000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Marzo 2017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33753" y="1246890"/>
            <a:ext cx="84171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Poder Judicial del Estado de Coahuila de Zaragoza</a:t>
            </a:r>
          </a:p>
        </p:txBody>
      </p:sp>
    </p:spTree>
    <p:extLst>
      <p:ext uri="{BB962C8B-B14F-4D97-AF65-F5344CB8AC3E}">
        <p14:creationId xmlns:p14="http://schemas.microsoft.com/office/powerpoint/2010/main" val="1086053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Garamond</vt:lpstr>
      <vt:lpstr>Lucida Grande</vt:lpstr>
      <vt:lpstr>Titillium WebRegular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Maritza Casas</dc:creator>
  <cp:keywords/>
  <dc:description/>
  <cp:lastModifiedBy>Usuario</cp:lastModifiedBy>
  <cp:revision>39</cp:revision>
  <dcterms:created xsi:type="dcterms:W3CDTF">2017-02-28T19:33:47Z</dcterms:created>
  <dcterms:modified xsi:type="dcterms:W3CDTF">2017-05-12T20:02:02Z</dcterms:modified>
  <cp:category/>
</cp:coreProperties>
</file>